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4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 showGuides="1">
      <p:cViewPr varScale="1">
        <p:scale>
          <a:sx n="57" d="100"/>
          <a:sy n="57" d="100"/>
        </p:scale>
        <p:origin x="2312" y="176"/>
      </p:cViewPr>
      <p:guideLst>
        <p:guide orient="horz" pos="384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395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856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653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577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644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432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892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536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8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11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7910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0AB86-EF7A-1346-BD88-70721C12A8AF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6EC47A-5DEA-E748-B632-8F85F54E13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91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8067A9F-A7EE-0648-9FCD-1A8C7FFC0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327" y="-26019"/>
            <a:ext cx="4081346" cy="40813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6A8110C-E40D-1941-AA97-7CF31182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327" y="4055327"/>
            <a:ext cx="4081346" cy="4081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95615E5-94DF-A642-B74E-9C51D0D02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326" y="8110653"/>
            <a:ext cx="4081347" cy="40813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BE8600C-8A25-3B49-8B4E-27BF51DB8EBB}"/>
              </a:ext>
            </a:extLst>
          </p:cNvPr>
          <p:cNvSpPr txBox="1"/>
          <p:nvPr/>
        </p:nvSpPr>
        <p:spPr>
          <a:xfrm>
            <a:off x="0" y="0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100: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550D2-870D-E847-B942-B0FB60E9AB66}"/>
              </a:ext>
            </a:extLst>
          </p:cNvPr>
          <p:cNvSpPr txBox="1"/>
          <p:nvPr/>
        </p:nvSpPr>
        <p:spPr>
          <a:xfrm>
            <a:off x="72482" y="4081346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200: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2F86-8F32-634C-9238-189EEE09F53A}"/>
              </a:ext>
            </a:extLst>
          </p:cNvPr>
          <p:cNvSpPr txBox="1"/>
          <p:nvPr/>
        </p:nvSpPr>
        <p:spPr>
          <a:xfrm>
            <a:off x="72482" y="8136673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Helvetica" pitchFamily="2" charset="0"/>
              </a:rPr>
              <a:t>AlphaFold</a:t>
            </a:r>
            <a:r>
              <a:rPr lang="en-GB" dirty="0">
                <a:latin typeface="Helvetica" pitchFamily="2" charset="0"/>
              </a:rPr>
              <a:t> 300:</a:t>
            </a:r>
          </a:p>
        </p:txBody>
      </p:sp>
    </p:spTree>
    <p:extLst>
      <p:ext uri="{BB962C8B-B14F-4D97-AF65-F5344CB8AC3E}">
        <p14:creationId xmlns:p14="http://schemas.microsoft.com/office/powerpoint/2010/main" val="396517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3BE8600C-8A25-3B49-8B4E-27BF51DB8EBB}"/>
              </a:ext>
            </a:extLst>
          </p:cNvPr>
          <p:cNvSpPr txBox="1"/>
          <p:nvPr/>
        </p:nvSpPr>
        <p:spPr>
          <a:xfrm>
            <a:off x="0" y="0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100: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9550D2-870D-E847-B942-B0FB60E9AB66}"/>
              </a:ext>
            </a:extLst>
          </p:cNvPr>
          <p:cNvSpPr txBox="1"/>
          <p:nvPr/>
        </p:nvSpPr>
        <p:spPr>
          <a:xfrm>
            <a:off x="72482" y="3951248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200: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C12F86-8F32-634C-9238-189EEE09F53A}"/>
              </a:ext>
            </a:extLst>
          </p:cNvPr>
          <p:cNvSpPr txBox="1"/>
          <p:nvPr/>
        </p:nvSpPr>
        <p:spPr>
          <a:xfrm>
            <a:off x="72482" y="7924799"/>
            <a:ext cx="187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Helvetica" pitchFamily="2" charset="0"/>
              </a:rPr>
              <a:t>RCSB 300: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CE9B85-D97B-8945-8873-39187A7D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527" y="0"/>
            <a:ext cx="3928946" cy="39289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7011C2-D693-1244-837D-B13B2E0B2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527" y="4081346"/>
            <a:ext cx="3928946" cy="39289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C8DC1-FD3A-024B-AFCC-5CF6CEA1D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527" y="8010292"/>
            <a:ext cx="3928946" cy="392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18</Words>
  <Application>Microsoft Macintosh PowerPoint</Application>
  <PresentationFormat>Widescreen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GÜVEN Jasmin</dc:creator>
  <cp:lastModifiedBy>GÜVEN Jasmin</cp:lastModifiedBy>
  <cp:revision>1</cp:revision>
  <dcterms:created xsi:type="dcterms:W3CDTF">2022-03-28T15:16:57Z</dcterms:created>
  <dcterms:modified xsi:type="dcterms:W3CDTF">2022-03-28T15:22:10Z</dcterms:modified>
</cp:coreProperties>
</file>